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97B"/>
    <a:srgbClr val="BC2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74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07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51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56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20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70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42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71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25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69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8E9-79EE-4EEA-BC33-23121227AAFD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19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448E9-79EE-4EEA-BC33-23121227AAFD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5D37-1FD8-48E2-A947-86DC5B72DC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80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FC1AB28A-8E58-44C8-ABB8-17677C116094}"/>
              </a:ext>
            </a:extLst>
          </p:cNvPr>
          <p:cNvSpPr/>
          <p:nvPr/>
        </p:nvSpPr>
        <p:spPr>
          <a:xfrm>
            <a:off x="0" y="698928"/>
            <a:ext cx="9144000" cy="2480729"/>
          </a:xfrm>
          <a:prstGeom prst="rect">
            <a:avLst/>
          </a:prstGeom>
          <a:solidFill>
            <a:srgbClr val="BC2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A5DBF172-50A4-41AC-9F78-DD22A88EAA4C}"/>
              </a:ext>
            </a:extLst>
          </p:cNvPr>
          <p:cNvSpPr/>
          <p:nvPr/>
        </p:nvSpPr>
        <p:spPr>
          <a:xfrm>
            <a:off x="643821" y="1191906"/>
            <a:ext cx="2116777" cy="2061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4975A4A-964C-4FCB-AB9A-EC82749001AB}"/>
              </a:ext>
            </a:extLst>
          </p:cNvPr>
          <p:cNvSpPr/>
          <p:nvPr/>
        </p:nvSpPr>
        <p:spPr>
          <a:xfrm rot="10800000">
            <a:off x="0" y="3412007"/>
            <a:ext cx="9144000" cy="3100936"/>
          </a:xfrm>
          <a:prstGeom prst="rect">
            <a:avLst/>
          </a:prstGeom>
          <a:solidFill>
            <a:srgbClr val="2E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6078EC3-ED16-4176-8E0D-6F1F97D9DDDD}"/>
              </a:ext>
            </a:extLst>
          </p:cNvPr>
          <p:cNvSpPr/>
          <p:nvPr/>
        </p:nvSpPr>
        <p:spPr>
          <a:xfrm>
            <a:off x="136745" y="4779033"/>
            <a:ext cx="2430273" cy="2078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E4D53F0-72E1-4BAE-BA0D-F62AAFB43281}"/>
              </a:ext>
            </a:extLst>
          </p:cNvPr>
          <p:cNvSpPr txBox="1"/>
          <p:nvPr/>
        </p:nvSpPr>
        <p:spPr>
          <a:xfrm>
            <a:off x="3064131" y="1381725"/>
            <a:ext cx="4526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QUESTO ESERCIZIO EFFETTUA SERVIZIO DI </a:t>
            </a:r>
            <a:r>
              <a:rPr lang="it-IT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TAKE AWAY</a:t>
            </a:r>
          </a:p>
          <a:p>
            <a:pPr algn="ctr"/>
            <a:r>
              <a:rPr lang="it-IT" sz="28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FINO ALLE 24.00</a:t>
            </a:r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B19C1B-6366-4B62-AB95-DC0A66986916}"/>
              </a:ext>
            </a:extLst>
          </p:cNvPr>
          <p:cNvSpPr txBox="1"/>
          <p:nvPr/>
        </p:nvSpPr>
        <p:spPr>
          <a:xfrm>
            <a:off x="2430273" y="3831217"/>
            <a:ext cx="657698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QUESTO CASO SI RICORDA AI CLIENTI:</a:t>
            </a:r>
          </a:p>
          <a:p>
            <a:pPr marL="457200" indent="-276225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DIVIETO DI CONSUMAZIONE SUL POSTO O NELLE ADIACENZE</a:t>
            </a:r>
          </a:p>
          <a:p>
            <a:pPr marL="457200" indent="-276225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L’OBBLIGO DI ASSICURARE IL DISTANZIAMENTO 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INTERPERSONALE </a:t>
            </a:r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 1 METRO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F5AFF92-B273-4AD8-A07E-4F3D51918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/>
          <a:stretch/>
        </p:blipFill>
        <p:spPr>
          <a:xfrm>
            <a:off x="-1335" y="1209008"/>
            <a:ext cx="2706435" cy="1963260"/>
          </a:xfrm>
          <a:prstGeom prst="rect">
            <a:avLst/>
          </a:prstGeom>
        </p:spPr>
      </p:pic>
      <p:sp>
        <p:nvSpPr>
          <p:cNvPr id="19" name="Ritardo 18">
            <a:extLst>
              <a:ext uri="{FF2B5EF4-FFF2-40B4-BE49-F238E27FC236}">
                <a16:creationId xmlns:a16="http://schemas.microsoft.com/office/drawing/2014/main" id="{FE09563D-D2EE-477B-9C67-19CCE9152AB0}"/>
              </a:ext>
            </a:extLst>
          </p:cNvPr>
          <p:cNvSpPr/>
          <p:nvPr/>
        </p:nvSpPr>
        <p:spPr>
          <a:xfrm rot="5400000">
            <a:off x="7454382" y="-108063"/>
            <a:ext cx="1488900" cy="170803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CAE22416-31FF-44D7-8F93-CA2780913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96" y="366529"/>
            <a:ext cx="1215471" cy="782846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F9553774-CEA9-4FD6-AFA9-4FECDEDA9F64}"/>
              </a:ext>
            </a:extLst>
          </p:cNvPr>
          <p:cNvGrpSpPr/>
          <p:nvPr/>
        </p:nvGrpSpPr>
        <p:grpSpPr>
          <a:xfrm>
            <a:off x="-253971" y="3412007"/>
            <a:ext cx="3211704" cy="3705502"/>
            <a:chOff x="-253971" y="3415421"/>
            <a:chExt cx="3211704" cy="370550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CFC6545-FEB7-4F4C-A303-D99A450C8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9" r="53325"/>
            <a:stretch/>
          </p:blipFill>
          <p:spPr>
            <a:xfrm>
              <a:off x="-253971" y="3415421"/>
              <a:ext cx="3211704" cy="3705502"/>
            </a:xfrm>
            <a:prstGeom prst="rect">
              <a:avLst/>
            </a:prstGeom>
          </p:spPr>
        </p:pic>
        <p:sp>
          <p:nvSpPr>
            <p:cNvPr id="5" name="Trapezio 4">
              <a:extLst>
                <a:ext uri="{FF2B5EF4-FFF2-40B4-BE49-F238E27FC236}">
                  <a16:creationId xmlns:a16="http://schemas.microsoft.com/office/drawing/2014/main" id="{30D1EF0E-6299-4F30-A78A-80896AE53129}"/>
                </a:ext>
              </a:extLst>
            </p:cNvPr>
            <p:cNvSpPr/>
            <p:nvPr/>
          </p:nvSpPr>
          <p:spPr>
            <a:xfrm>
              <a:off x="1170906" y="5749459"/>
              <a:ext cx="386432" cy="138113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6CC89AF-E7BD-4A33-AF7A-E08057F196E2}"/>
                </a:ext>
              </a:extLst>
            </p:cNvPr>
            <p:cNvCxnSpPr>
              <a:cxnSpLocks/>
            </p:cNvCxnSpPr>
            <p:nvPr/>
          </p:nvCxnSpPr>
          <p:spPr>
            <a:xfrm>
              <a:off x="974284" y="5574506"/>
              <a:ext cx="232312" cy="174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A4E26B48-CC1C-425F-B3F5-5B5029B92B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8760" y="5554699"/>
              <a:ext cx="210718" cy="194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7D826800-C078-45FF-B9D5-3E35CA317CB3}"/>
                </a:ext>
              </a:extLst>
            </p:cNvPr>
            <p:cNvCxnSpPr>
              <a:cxnSpLocks/>
            </p:cNvCxnSpPr>
            <p:nvPr/>
          </p:nvCxnSpPr>
          <p:spPr>
            <a:xfrm>
              <a:off x="954367" y="5686424"/>
              <a:ext cx="232312" cy="174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4072E5D5-0F60-4B67-B182-C3376EC7F2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2987" y="5686160"/>
              <a:ext cx="235192" cy="194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98C3AB-0E16-4DF8-9042-72CC39FF683F}"/>
              </a:ext>
            </a:extLst>
          </p:cNvPr>
          <p:cNvSpPr txBox="1"/>
          <p:nvPr/>
        </p:nvSpPr>
        <p:spPr>
          <a:xfrm rot="20251959">
            <a:off x="990853" y="1914111"/>
            <a:ext cx="125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TAKE</a:t>
            </a:r>
          </a:p>
          <a:p>
            <a:pPr algn="ctr"/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AWAY</a:t>
            </a:r>
          </a:p>
        </p:txBody>
      </p:sp>
    </p:spTree>
    <p:extLst>
      <p:ext uri="{BB962C8B-B14F-4D97-AF65-F5344CB8AC3E}">
        <p14:creationId xmlns:p14="http://schemas.microsoft.com/office/powerpoint/2010/main" val="170860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FC1AB28A-8E58-44C8-ABB8-17677C116094}"/>
              </a:ext>
            </a:extLst>
          </p:cNvPr>
          <p:cNvSpPr/>
          <p:nvPr/>
        </p:nvSpPr>
        <p:spPr>
          <a:xfrm>
            <a:off x="0" y="698928"/>
            <a:ext cx="9144000" cy="2480729"/>
          </a:xfrm>
          <a:prstGeom prst="rect">
            <a:avLst/>
          </a:prstGeom>
          <a:solidFill>
            <a:srgbClr val="BC2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A5DBF172-50A4-41AC-9F78-DD22A88EAA4C}"/>
              </a:ext>
            </a:extLst>
          </p:cNvPr>
          <p:cNvSpPr/>
          <p:nvPr/>
        </p:nvSpPr>
        <p:spPr>
          <a:xfrm>
            <a:off x="643821" y="1191906"/>
            <a:ext cx="2116777" cy="2061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4975A4A-964C-4FCB-AB9A-EC82749001AB}"/>
              </a:ext>
            </a:extLst>
          </p:cNvPr>
          <p:cNvSpPr/>
          <p:nvPr/>
        </p:nvSpPr>
        <p:spPr>
          <a:xfrm rot="10800000">
            <a:off x="0" y="3412007"/>
            <a:ext cx="9144000" cy="3100936"/>
          </a:xfrm>
          <a:prstGeom prst="rect">
            <a:avLst/>
          </a:prstGeom>
          <a:solidFill>
            <a:srgbClr val="2E4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6078EC3-ED16-4176-8E0D-6F1F97D9DDDD}"/>
              </a:ext>
            </a:extLst>
          </p:cNvPr>
          <p:cNvSpPr/>
          <p:nvPr/>
        </p:nvSpPr>
        <p:spPr>
          <a:xfrm>
            <a:off x="136745" y="4779033"/>
            <a:ext cx="2430273" cy="2078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B19C1B-6366-4B62-AB95-DC0A66986916}"/>
              </a:ext>
            </a:extLst>
          </p:cNvPr>
          <p:cNvSpPr txBox="1"/>
          <p:nvPr/>
        </p:nvSpPr>
        <p:spPr>
          <a:xfrm>
            <a:off x="1357492" y="3486128"/>
            <a:ext cx="795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CASO DI </a:t>
            </a:r>
            <a:r>
              <a:rPr lang="it-IT" sz="2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TAKE AWAY </a:t>
            </a:r>
            <a:r>
              <a:rPr lang="it-IT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 RICORDA AI CLIENTI  CHE: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F5AFF92-B273-4AD8-A07E-4F3D51918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/>
          <a:stretch/>
        </p:blipFill>
        <p:spPr>
          <a:xfrm>
            <a:off x="-1335" y="1209008"/>
            <a:ext cx="2706435" cy="1963260"/>
          </a:xfrm>
          <a:prstGeom prst="rect">
            <a:avLst/>
          </a:prstGeom>
        </p:spPr>
      </p:pic>
      <p:sp>
        <p:nvSpPr>
          <p:cNvPr id="19" name="Ritardo 18">
            <a:extLst>
              <a:ext uri="{FF2B5EF4-FFF2-40B4-BE49-F238E27FC236}">
                <a16:creationId xmlns:a16="http://schemas.microsoft.com/office/drawing/2014/main" id="{FE09563D-D2EE-477B-9C67-19CCE9152AB0}"/>
              </a:ext>
            </a:extLst>
          </p:cNvPr>
          <p:cNvSpPr/>
          <p:nvPr/>
        </p:nvSpPr>
        <p:spPr>
          <a:xfrm rot="5400000">
            <a:off x="7454382" y="-108063"/>
            <a:ext cx="1488900" cy="170803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CAE22416-31FF-44D7-8F93-CA2780913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10" y="345056"/>
            <a:ext cx="1215471" cy="78284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BE2148-8A04-4A14-ABEC-F59D2D0C854A}"/>
              </a:ext>
            </a:extLst>
          </p:cNvPr>
          <p:cNvSpPr txBox="1"/>
          <p:nvPr/>
        </p:nvSpPr>
        <p:spPr>
          <a:xfrm>
            <a:off x="2832562" y="1342913"/>
            <a:ext cx="4192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QUESTO ESERCIZIO EFFETTUA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 SERVIZI DI</a:t>
            </a:r>
            <a:endParaRPr lang="it-IT" sz="24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DELIVERY</a:t>
            </a:r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E </a:t>
            </a:r>
            <a:r>
              <a:rPr lang="it-IT" sz="24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TAKE AWAY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D26E6DF-AD56-46A2-BAAB-91962B553B2B}"/>
              </a:ext>
            </a:extLst>
          </p:cNvPr>
          <p:cNvSpPr/>
          <p:nvPr/>
        </p:nvSpPr>
        <p:spPr>
          <a:xfrm>
            <a:off x="7328036" y="1769996"/>
            <a:ext cx="1548000" cy="15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005FEB0-54B6-47B2-ACF9-226BAD1CA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21" y="1417034"/>
            <a:ext cx="1950260" cy="175523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BC6F18-747A-4452-944B-A53852A86C36}"/>
              </a:ext>
            </a:extLst>
          </p:cNvPr>
          <p:cNvSpPr txBox="1"/>
          <p:nvPr/>
        </p:nvSpPr>
        <p:spPr>
          <a:xfrm>
            <a:off x="2491152" y="4203846"/>
            <a:ext cx="6906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71475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SERVIZIO È POSSIBILE FINO ALLE 24.00 </a:t>
            </a:r>
          </a:p>
          <a:p>
            <a:pPr marL="457200" indent="-371475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VIGE IL DIVIETO DI CONSUMAZIONE SUL POSTO </a:t>
            </a:r>
          </a:p>
          <a:p>
            <a:pPr marL="457200" indent="-371475"/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NELLE ADIACENZE DEL LOCALE</a:t>
            </a:r>
          </a:p>
          <a:p>
            <a:pPr marL="457200" indent="-371475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 È L’OBBLIGO DI ASSICURARE IL DISTANZIAMENTO INTERPERSONALE DI 1 METRO</a:t>
            </a:r>
            <a:endParaRPr lang="it-IT" sz="2400" dirty="0">
              <a:solidFill>
                <a:schemeClr val="bg1"/>
              </a:solidFill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2DF3177-7620-42AE-9646-D6BF109F9671}"/>
              </a:ext>
            </a:extLst>
          </p:cNvPr>
          <p:cNvGrpSpPr/>
          <p:nvPr/>
        </p:nvGrpSpPr>
        <p:grpSpPr>
          <a:xfrm>
            <a:off x="-253971" y="3486128"/>
            <a:ext cx="3211704" cy="3705502"/>
            <a:chOff x="218716" y="3585136"/>
            <a:chExt cx="3211704" cy="3705502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F0265997-89A5-4DCD-88AD-9683FDCE9244}"/>
                </a:ext>
              </a:extLst>
            </p:cNvPr>
            <p:cNvGrpSpPr/>
            <p:nvPr/>
          </p:nvGrpSpPr>
          <p:grpSpPr>
            <a:xfrm>
              <a:off x="218716" y="3585136"/>
              <a:ext cx="3211704" cy="3705502"/>
              <a:chOff x="-256019" y="3421615"/>
              <a:chExt cx="3211704" cy="3705502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A593922D-D981-4A59-A181-2C9B21C25F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9" r="53325"/>
              <a:stretch/>
            </p:blipFill>
            <p:spPr>
              <a:xfrm>
                <a:off x="-256019" y="3421615"/>
                <a:ext cx="3211704" cy="3705502"/>
              </a:xfrm>
              <a:prstGeom prst="rect">
                <a:avLst/>
              </a:prstGeom>
            </p:spPr>
          </p:pic>
          <p:sp>
            <p:nvSpPr>
              <p:cNvPr id="20" name="Trapezio 19">
                <a:extLst>
                  <a:ext uri="{FF2B5EF4-FFF2-40B4-BE49-F238E27FC236}">
                    <a16:creationId xmlns:a16="http://schemas.microsoft.com/office/drawing/2014/main" id="{6D390955-8C8E-441C-A979-0DBCD0CAC711}"/>
                  </a:ext>
                </a:extLst>
              </p:cNvPr>
              <p:cNvSpPr/>
              <p:nvPr/>
            </p:nvSpPr>
            <p:spPr>
              <a:xfrm>
                <a:off x="1170906" y="5749459"/>
                <a:ext cx="386432" cy="138113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2" name="Connettore diritto 21">
                <a:extLst>
                  <a:ext uri="{FF2B5EF4-FFF2-40B4-BE49-F238E27FC236}">
                    <a16:creationId xmlns:a16="http://schemas.microsoft.com/office/drawing/2014/main" id="{FD671170-9466-47F7-862B-6DF26C4FED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284" y="5574506"/>
                <a:ext cx="232312" cy="1749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diritto 22">
                <a:extLst>
                  <a:ext uri="{FF2B5EF4-FFF2-40B4-BE49-F238E27FC236}">
                    <a16:creationId xmlns:a16="http://schemas.microsoft.com/office/drawing/2014/main" id="{8DE934EA-6D78-410A-A82A-6E9318EAF0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18760" y="5554699"/>
                <a:ext cx="210718" cy="1947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diritto 23">
                <a:extLst>
                  <a:ext uri="{FF2B5EF4-FFF2-40B4-BE49-F238E27FC236}">
                    <a16:creationId xmlns:a16="http://schemas.microsoft.com/office/drawing/2014/main" id="{1ED2846D-2FE0-4E08-9CF0-F9E9EAC55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367" y="5686424"/>
                <a:ext cx="232312" cy="1749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diritto 24">
                <a:extLst>
                  <a:ext uri="{FF2B5EF4-FFF2-40B4-BE49-F238E27FC236}">
                    <a16:creationId xmlns:a16="http://schemas.microsoft.com/office/drawing/2014/main" id="{5466EACF-A238-458B-8E65-A90DE3B064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02987" y="5686160"/>
                <a:ext cx="235192" cy="1947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26CEE9FF-529E-4748-91F0-01455A641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36" b="22466"/>
            <a:stretch/>
          </p:blipFill>
          <p:spPr>
            <a:xfrm>
              <a:off x="1948353" y="5948919"/>
              <a:ext cx="724550" cy="683676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89DFC2-02CE-4DC5-AB95-985371CA48C1}"/>
              </a:ext>
            </a:extLst>
          </p:cNvPr>
          <p:cNvSpPr txBox="1"/>
          <p:nvPr/>
        </p:nvSpPr>
        <p:spPr>
          <a:xfrm rot="20251959">
            <a:off x="990853" y="1914111"/>
            <a:ext cx="125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TAKE</a:t>
            </a:r>
          </a:p>
          <a:p>
            <a:pPr algn="ctr"/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AWAY</a:t>
            </a:r>
          </a:p>
        </p:txBody>
      </p:sp>
    </p:spTree>
    <p:extLst>
      <p:ext uri="{BB962C8B-B14F-4D97-AF65-F5344CB8AC3E}">
        <p14:creationId xmlns:p14="http://schemas.microsoft.com/office/powerpoint/2010/main" val="3694717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94</Words>
  <Application>Microsoft Office PowerPoint</Application>
  <PresentationFormat>Presentazione su schermo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Morandotti</dc:creator>
  <cp:lastModifiedBy>marianna bonghi</cp:lastModifiedBy>
  <cp:revision>18</cp:revision>
  <dcterms:created xsi:type="dcterms:W3CDTF">2020-10-14T07:19:53Z</dcterms:created>
  <dcterms:modified xsi:type="dcterms:W3CDTF">2020-10-21T08:24:05Z</dcterms:modified>
</cp:coreProperties>
</file>